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2D9A"/>
    <a:srgbClr val="CF2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D16A21-ED16-28A9-C2C5-CD3546FA7503}" v="351" dt="2022-06-30T14:22:26.364"/>
    <p1510:client id="{46AF0C8A-3CC2-897C-A1E3-81A96973C150}" v="3" dt="2022-06-30T12:55:17.638"/>
    <p1510:client id="{94D2BDA0-E1FF-4FB7-97A2-247D1156074D}" v="159" dt="2022-06-29T13:38:21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8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3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7982ECA-2C7E-0CA3-C096-0D7943348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2498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de-DE" sz="10800">
                <a:cs typeface="Calibri Light"/>
              </a:rPr>
              <a:t>Galerie 10er-Haus</a:t>
            </a:r>
            <a:endParaRPr lang="de-DE" sz="1080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de-DE" sz="3200">
                <a:cs typeface="Calibri"/>
              </a:rPr>
              <a:t>Klara Lohninger</a:t>
            </a:r>
          </a:p>
          <a:p>
            <a:pPr lvl="8"/>
            <a:r>
              <a:rPr lang="de-DE" sz="3200">
                <a:cs typeface="Calibri"/>
              </a:rPr>
              <a:t>21.Juni.2022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7">
            <a:extLst>
              <a:ext uri="{FF2B5EF4-FFF2-40B4-BE49-F238E27FC236}">
                <a16:creationId xmlns:a16="http://schemas.microsoft.com/office/drawing/2014/main" id="{8C500BF3-C269-4168-A732-A6105C1FD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A93A4-B6E4-8DFF-4F18-42D7C5695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433" y="738121"/>
            <a:ext cx="6658737" cy="32186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dirty="0"/>
              <a:t>Meine</a:t>
            </a:r>
            <a:r>
              <a:rPr lang="en-US" dirty="0"/>
              <a:t> </a:t>
            </a:r>
            <a:r>
              <a:rPr lang="de-DE" dirty="0"/>
              <a:t>Arbeitszeit</a:t>
            </a:r>
            <a:r>
              <a:rPr lang="en-US" dirty="0"/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3228B-23AF-77C6-E107-F9292714C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433" y="4267705"/>
            <a:ext cx="6658737" cy="1952120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Beginn</a:t>
            </a:r>
            <a:r>
              <a:rPr lang="en-US"/>
              <a:t>: 9:00 Uhr</a:t>
            </a:r>
          </a:p>
          <a:p>
            <a:r>
              <a:rPr lang="de-DE"/>
              <a:t>Mittagspause</a:t>
            </a:r>
            <a:r>
              <a:rPr lang="en-US"/>
              <a:t>: 12:00-13:00 Uhr</a:t>
            </a:r>
          </a:p>
          <a:p>
            <a:r>
              <a:rPr lang="de-DE"/>
              <a:t>Ende: 18:00 Uhr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E43A697-6448-751B-7991-24A0C1A4F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2054"/>
          <a:stretch/>
        </p:blipFill>
        <p:spPr>
          <a:xfrm>
            <a:off x="8067185" y="303119"/>
            <a:ext cx="3378653" cy="3511262"/>
          </a:xfrm>
          <a:prstGeom prst="rect">
            <a:avLst/>
          </a:prstGeom>
        </p:spPr>
      </p:pic>
      <p:sp>
        <p:nvSpPr>
          <p:cNvPr id="38" name="Rectangle 6">
            <a:extLst>
              <a:ext uri="{FF2B5EF4-FFF2-40B4-BE49-F238E27FC236}">
                <a16:creationId xmlns:a16="http://schemas.microsoft.com/office/drawing/2014/main" id="{523389D5-E206-4CFD-A82E-F4043B37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213" y="4097845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6893BA"/>
          </a:solidFill>
          <a:ln w="38100" cap="rnd">
            <a:solidFill>
              <a:srgbClr val="6893BA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0914601-C182-FE60-ABFB-215191428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43" r="-3" b="-3"/>
          <a:stretch/>
        </p:blipFill>
        <p:spPr>
          <a:xfrm>
            <a:off x="7792509" y="4132196"/>
            <a:ext cx="3928003" cy="2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0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2" name="Rectangle 24">
            <a:extLst>
              <a:ext uri="{FF2B5EF4-FFF2-40B4-BE49-F238E27FC236}">
                <a16:creationId xmlns:a16="http://schemas.microsoft.com/office/drawing/2014/main" id="{00577199-D9FE-4544-88A4-9B6F9A98B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6">
            <a:extLst>
              <a:ext uri="{FF2B5EF4-FFF2-40B4-BE49-F238E27FC236}">
                <a16:creationId xmlns:a16="http://schemas.microsoft.com/office/drawing/2014/main" id="{35AC97AC-0DB0-471A-A425-3671446F6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D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89868-B7FC-E586-1553-029F45D7A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Meine </a:t>
            </a:r>
            <a:r>
              <a:rPr lang="de-DE" sz="7200" dirty="0"/>
              <a:t>Aufgaben: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55521F3-ACF7-D62B-735F-CBD7D9B7F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0" b="15589"/>
          <a:stretch/>
        </p:blipFill>
        <p:spPr>
          <a:xfrm>
            <a:off x="20" y="-260185"/>
            <a:ext cx="4052080" cy="4216808"/>
          </a:xfrm>
          <a:custGeom>
            <a:avLst/>
            <a:gdLst/>
            <a:ahLst/>
            <a:cxnLst/>
            <a:rect l="l" t="t" r="r" b="b"/>
            <a:pathLst>
              <a:path w="4042808" h="4188940">
                <a:moveTo>
                  <a:pt x="0" y="0"/>
                </a:moveTo>
                <a:lnTo>
                  <a:pt x="4021321" y="0"/>
                </a:lnTo>
                <a:lnTo>
                  <a:pt x="4022667" y="11419"/>
                </a:lnTo>
                <a:cubicBezTo>
                  <a:pt x="4037617" y="95184"/>
                  <a:pt x="4035083" y="180091"/>
                  <a:pt x="4039137" y="264364"/>
                </a:cubicBezTo>
                <a:cubicBezTo>
                  <a:pt x="4043952" y="367421"/>
                  <a:pt x="4037871" y="470858"/>
                  <a:pt x="4035590" y="574168"/>
                </a:cubicBezTo>
                <a:cubicBezTo>
                  <a:pt x="4033816" y="662121"/>
                  <a:pt x="4025074" y="749948"/>
                  <a:pt x="4027735" y="838028"/>
                </a:cubicBezTo>
                <a:cubicBezTo>
                  <a:pt x="4027925" y="841074"/>
                  <a:pt x="4027925" y="844120"/>
                  <a:pt x="4027735" y="847166"/>
                </a:cubicBezTo>
                <a:cubicBezTo>
                  <a:pt x="4019626" y="944003"/>
                  <a:pt x="4019626" y="1041348"/>
                  <a:pt x="4027735" y="1138186"/>
                </a:cubicBezTo>
                <a:cubicBezTo>
                  <a:pt x="4030307" y="1178494"/>
                  <a:pt x="4029585" y="1218943"/>
                  <a:pt x="4025581" y="1259137"/>
                </a:cubicBezTo>
                <a:cubicBezTo>
                  <a:pt x="4021780" y="1310285"/>
                  <a:pt x="4009617" y="1362194"/>
                  <a:pt x="4018359" y="1412960"/>
                </a:cubicBezTo>
                <a:cubicBezTo>
                  <a:pt x="4024048" y="1454780"/>
                  <a:pt x="4027177" y="1496916"/>
                  <a:pt x="4027735" y="1539116"/>
                </a:cubicBezTo>
                <a:cubicBezTo>
                  <a:pt x="4032169" y="1633542"/>
                  <a:pt x="4027988" y="1728475"/>
                  <a:pt x="4026341" y="1823155"/>
                </a:cubicBezTo>
                <a:cubicBezTo>
                  <a:pt x="4024567" y="1933446"/>
                  <a:pt x="4027355" y="2043737"/>
                  <a:pt x="4018486" y="2154154"/>
                </a:cubicBezTo>
                <a:cubicBezTo>
                  <a:pt x="4013608" y="2243351"/>
                  <a:pt x="4013608" y="2332751"/>
                  <a:pt x="4018486" y="2421948"/>
                </a:cubicBezTo>
                <a:cubicBezTo>
                  <a:pt x="4020893" y="2503683"/>
                  <a:pt x="4033183" y="2584656"/>
                  <a:pt x="4031156" y="2667279"/>
                </a:cubicBezTo>
                <a:cubicBezTo>
                  <a:pt x="4028748" y="2763608"/>
                  <a:pt x="4017346" y="2859684"/>
                  <a:pt x="4020893" y="2956268"/>
                </a:cubicBezTo>
                <a:cubicBezTo>
                  <a:pt x="4022540" y="3002339"/>
                  <a:pt x="4022667" y="3048410"/>
                  <a:pt x="4023554" y="3094480"/>
                </a:cubicBezTo>
                <a:cubicBezTo>
                  <a:pt x="4024694" y="3149943"/>
                  <a:pt x="4034703" y="3205278"/>
                  <a:pt x="4029128" y="3260614"/>
                </a:cubicBezTo>
                <a:cubicBezTo>
                  <a:pt x="4019880" y="3352883"/>
                  <a:pt x="3995934" y="3443628"/>
                  <a:pt x="4010884" y="3538181"/>
                </a:cubicBezTo>
                <a:cubicBezTo>
                  <a:pt x="4019119" y="3590217"/>
                  <a:pt x="4028368" y="3642380"/>
                  <a:pt x="4033183" y="3694923"/>
                </a:cubicBezTo>
                <a:cubicBezTo>
                  <a:pt x="4037364" y="3741882"/>
                  <a:pt x="4047879" y="3789603"/>
                  <a:pt x="4039897" y="3836308"/>
                </a:cubicBezTo>
                <a:cubicBezTo>
                  <a:pt x="4033056" y="3876287"/>
                  <a:pt x="4036603" y="3916266"/>
                  <a:pt x="4031282" y="3956245"/>
                </a:cubicBezTo>
                <a:cubicBezTo>
                  <a:pt x="4024314" y="4008661"/>
                  <a:pt x="4020640" y="4061966"/>
                  <a:pt x="4015319" y="4114764"/>
                </a:cubicBezTo>
                <a:lnTo>
                  <a:pt x="4012644" y="4158593"/>
                </a:lnTo>
                <a:lnTo>
                  <a:pt x="3985220" y="4159157"/>
                </a:lnTo>
                <a:cubicBezTo>
                  <a:pt x="3740115" y="4173914"/>
                  <a:pt x="3494738" y="4167253"/>
                  <a:pt x="3249632" y="4170518"/>
                </a:cubicBezTo>
                <a:cubicBezTo>
                  <a:pt x="2921739" y="4174959"/>
                  <a:pt x="2594117" y="4163597"/>
                  <a:pt x="2266360" y="4162553"/>
                </a:cubicBezTo>
                <a:cubicBezTo>
                  <a:pt x="2199180" y="4162292"/>
                  <a:pt x="2131728" y="4165687"/>
                  <a:pt x="2064820" y="4170910"/>
                </a:cubicBezTo>
                <a:cubicBezTo>
                  <a:pt x="1972125" y="4177963"/>
                  <a:pt x="1880651" y="4169082"/>
                  <a:pt x="1788771" y="4160724"/>
                </a:cubicBezTo>
                <a:cubicBezTo>
                  <a:pt x="1678025" y="4150669"/>
                  <a:pt x="1567551" y="4159549"/>
                  <a:pt x="1457485" y="4171172"/>
                </a:cubicBezTo>
                <a:cubicBezTo>
                  <a:pt x="1268526" y="4190748"/>
                  <a:pt x="1078142" y="4194156"/>
                  <a:pt x="888558" y="4181358"/>
                </a:cubicBezTo>
                <a:cubicBezTo>
                  <a:pt x="679145" y="4167645"/>
                  <a:pt x="469870" y="4170127"/>
                  <a:pt x="260458" y="4171172"/>
                </a:cubicBezTo>
                <a:lnTo>
                  <a:pt x="0" y="4170529"/>
                </a:lnTo>
                <a:close/>
              </a:path>
            </a:pathLst>
          </a:custGeom>
        </p:spPr>
      </p:pic>
      <p:sp>
        <p:nvSpPr>
          <p:cNvPr id="4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0D8A6A0-1D83-D7CC-FB8A-00D5FF9CD2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68" r="-3" b="30832"/>
          <a:stretch/>
        </p:blipFill>
        <p:spPr>
          <a:xfrm>
            <a:off x="20" y="4361688"/>
            <a:ext cx="4052533" cy="2496312"/>
          </a:xfrm>
          <a:custGeom>
            <a:avLst/>
            <a:gdLst/>
            <a:ahLst/>
            <a:cxnLst/>
            <a:rect l="l" t="t" r="r" b="b"/>
            <a:pathLst>
              <a:path w="4052553" h="2496312">
                <a:moveTo>
                  <a:pt x="327729" y="0"/>
                </a:moveTo>
                <a:lnTo>
                  <a:pt x="345817" y="0"/>
                </a:lnTo>
                <a:lnTo>
                  <a:pt x="572607" y="13207"/>
                </a:lnTo>
                <a:cubicBezTo>
                  <a:pt x="681087" y="20899"/>
                  <a:pt x="790054" y="19672"/>
                  <a:pt x="898329" y="9551"/>
                </a:cubicBezTo>
                <a:cubicBezTo>
                  <a:pt x="1097019" y="-6252"/>
                  <a:pt x="1295302" y="6417"/>
                  <a:pt x="1493586" y="17125"/>
                </a:cubicBezTo>
                <a:cubicBezTo>
                  <a:pt x="1685626" y="27572"/>
                  <a:pt x="1877530" y="19867"/>
                  <a:pt x="2069570" y="12946"/>
                </a:cubicBezTo>
                <a:lnTo>
                  <a:pt x="2333068" y="0"/>
                </a:lnTo>
                <a:lnTo>
                  <a:pt x="2641088" y="0"/>
                </a:lnTo>
                <a:lnTo>
                  <a:pt x="2879227" y="12375"/>
                </a:lnTo>
                <a:cubicBezTo>
                  <a:pt x="2959435" y="14007"/>
                  <a:pt x="3039698" y="13109"/>
                  <a:pt x="3119887" y="9681"/>
                </a:cubicBezTo>
                <a:cubicBezTo>
                  <a:pt x="3248764" y="1153"/>
                  <a:pt x="3378034" y="-336"/>
                  <a:pt x="3507088" y="5241"/>
                </a:cubicBezTo>
                <a:cubicBezTo>
                  <a:pt x="3627333" y="11901"/>
                  <a:pt x="3747579" y="18692"/>
                  <a:pt x="3868232" y="14774"/>
                </a:cubicBezTo>
                <a:cubicBezTo>
                  <a:pt x="3916275" y="13207"/>
                  <a:pt x="3963641" y="11248"/>
                  <a:pt x="4011278" y="8636"/>
                </a:cubicBezTo>
                <a:lnTo>
                  <a:pt x="4035470" y="7710"/>
                </a:lnTo>
                <a:lnTo>
                  <a:pt x="4036842" y="62785"/>
                </a:lnTo>
                <a:cubicBezTo>
                  <a:pt x="4035021" y="119072"/>
                  <a:pt x="4027862" y="175265"/>
                  <a:pt x="4022034" y="231425"/>
                </a:cubicBezTo>
                <a:cubicBezTo>
                  <a:pt x="4016332" y="285999"/>
                  <a:pt x="4007970" y="343746"/>
                  <a:pt x="4020640" y="393752"/>
                </a:cubicBezTo>
                <a:cubicBezTo>
                  <a:pt x="4043952" y="482466"/>
                  <a:pt x="4025708" y="566739"/>
                  <a:pt x="4015572" y="651900"/>
                </a:cubicBezTo>
                <a:cubicBezTo>
                  <a:pt x="4003346" y="735208"/>
                  <a:pt x="4005107" y="819963"/>
                  <a:pt x="4020767" y="902688"/>
                </a:cubicBezTo>
                <a:cubicBezTo>
                  <a:pt x="4033183" y="961069"/>
                  <a:pt x="4033183" y="1020466"/>
                  <a:pt x="4034703" y="1079228"/>
                </a:cubicBezTo>
                <a:cubicBezTo>
                  <a:pt x="4035590" y="1116035"/>
                  <a:pt x="4022034" y="1153475"/>
                  <a:pt x="4013038" y="1190154"/>
                </a:cubicBezTo>
                <a:cubicBezTo>
                  <a:pt x="3996948" y="1256405"/>
                  <a:pt x="3991120" y="1323670"/>
                  <a:pt x="4013038" y="1388271"/>
                </a:cubicBezTo>
                <a:cubicBezTo>
                  <a:pt x="4043572" y="1477747"/>
                  <a:pt x="4061056" y="1567223"/>
                  <a:pt x="4048386" y="1661904"/>
                </a:cubicBezTo>
                <a:cubicBezTo>
                  <a:pt x="4041038" y="1720285"/>
                  <a:pt x="4039391" y="1779936"/>
                  <a:pt x="4028368" y="1837556"/>
                </a:cubicBezTo>
                <a:cubicBezTo>
                  <a:pt x="4010251" y="1933125"/>
                  <a:pt x="4016712" y="2028058"/>
                  <a:pt x="4031156" y="2122230"/>
                </a:cubicBezTo>
                <a:cubicBezTo>
                  <a:pt x="4041304" y="2200919"/>
                  <a:pt x="4042406" y="2280508"/>
                  <a:pt x="4034450" y="2359437"/>
                </a:cubicBezTo>
                <a:lnTo>
                  <a:pt x="4024990" y="2496312"/>
                </a:lnTo>
                <a:lnTo>
                  <a:pt x="0" y="2496312"/>
                </a:lnTo>
                <a:lnTo>
                  <a:pt x="0" y="7059"/>
                </a:lnTo>
                <a:lnTo>
                  <a:pt x="111169" y="3283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67A0B43-BAE3-C63F-2583-ED8C1C30E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/>
              <a:t>Dekorieren des Schaufensters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/>
              <a:t>Zuhören, </a:t>
            </a:r>
            <a:r>
              <a:rPr lang="de-DE" dirty="0"/>
              <a:t>wie meine Tante ihre Kunden berät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/>
              <a:t>Beim Einpacken von Paketen zuschauen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/>
              <a:t>Mittagessen holen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/>
              <a:t>Lieferung auspacken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/>
              <a:t>Bilderrahmen für ein Bild aussuchen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37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BA9B0C7-50EB-4F8D-861B-4507B591D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E388F8-EEA3-4914-95B1-860C5CF58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A08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F04F8-10DB-9F6E-B490-B6D40F78E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/>
              <a:t>Welche Eigenschaften sind für diesen Beruf wichtig:</a:t>
            </a: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95CFE-7AA8-CB39-49D8-9F0B1B483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/>
              <a:t>Freundlichkeit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/>
              <a:t>Kreativität 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/>
              <a:t>Ausdauer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/>
              <a:t>Sprachkenntnisse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/>
              <a:t>Guter Umgang mit Menschen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0F292B9-C3A0-3CCD-2B25-413880905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01" r="2" b="2421"/>
          <a:stretch/>
        </p:blipFill>
        <p:spPr>
          <a:xfrm>
            <a:off x="8154692" y="10"/>
            <a:ext cx="4037308" cy="4181541"/>
          </a:xfrm>
          <a:custGeom>
            <a:avLst/>
            <a:gdLst/>
            <a:ahLst/>
            <a:cxnLst/>
            <a:rect l="l" t="t" r="r" b="b"/>
            <a:pathLst>
              <a:path w="4037308" h="4181551">
                <a:moveTo>
                  <a:pt x="14988" y="0"/>
                </a:moveTo>
                <a:lnTo>
                  <a:pt x="4037308" y="0"/>
                </a:lnTo>
                <a:lnTo>
                  <a:pt x="4037308" y="4167110"/>
                </a:lnTo>
                <a:lnTo>
                  <a:pt x="3964368" y="4159693"/>
                </a:lnTo>
                <a:cubicBezTo>
                  <a:pt x="3918803" y="4157871"/>
                  <a:pt x="3873125" y="4158842"/>
                  <a:pt x="3827593" y="4162617"/>
                </a:cubicBezTo>
                <a:cubicBezTo>
                  <a:pt x="3592919" y="4177301"/>
                  <a:pt x="3357984" y="4170673"/>
                  <a:pt x="3123310" y="4173921"/>
                </a:cubicBezTo>
                <a:cubicBezTo>
                  <a:pt x="2809371" y="4178341"/>
                  <a:pt x="2495692" y="4167035"/>
                  <a:pt x="2181883" y="4165996"/>
                </a:cubicBezTo>
                <a:cubicBezTo>
                  <a:pt x="2117562" y="4165736"/>
                  <a:pt x="2052981" y="4169114"/>
                  <a:pt x="1988920" y="4174312"/>
                </a:cubicBezTo>
                <a:cubicBezTo>
                  <a:pt x="1900170" y="4181329"/>
                  <a:pt x="1812589" y="4172492"/>
                  <a:pt x="1724619" y="4164177"/>
                </a:cubicBezTo>
                <a:cubicBezTo>
                  <a:pt x="1618587" y="4154171"/>
                  <a:pt x="1512814" y="4163007"/>
                  <a:pt x="1407431" y="4174572"/>
                </a:cubicBezTo>
                <a:lnTo>
                  <a:pt x="1296667" y="4181551"/>
                </a:lnTo>
                <a:lnTo>
                  <a:pt x="772971" y="4181551"/>
                </a:lnTo>
                <a:lnTo>
                  <a:pt x="562031" y="4174133"/>
                </a:lnTo>
                <a:cubicBezTo>
                  <a:pt x="461814" y="4173175"/>
                  <a:pt x="361596" y="4174052"/>
                  <a:pt x="261346" y="4174572"/>
                </a:cubicBezTo>
                <a:lnTo>
                  <a:pt x="2757" y="4173908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5D888E5-7941-BA1B-BB2A-2EB1E0562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65" b="33062"/>
          <a:stretch/>
        </p:blipFill>
        <p:spPr>
          <a:xfrm>
            <a:off x="8142594" y="4359620"/>
            <a:ext cx="4049406" cy="2498379"/>
          </a:xfrm>
          <a:custGeom>
            <a:avLst/>
            <a:gdLst/>
            <a:ahLst/>
            <a:cxnLst/>
            <a:rect l="l" t="t" r="r" b="b"/>
            <a:pathLst>
              <a:path w="4049406" h="2498379">
                <a:moveTo>
                  <a:pt x="2414242" y="4"/>
                </a:moveTo>
                <a:cubicBezTo>
                  <a:pt x="2459711" y="-77"/>
                  <a:pt x="2505191" y="1157"/>
                  <a:pt x="2550670" y="4406"/>
                </a:cubicBezTo>
                <a:cubicBezTo>
                  <a:pt x="2703794" y="17725"/>
                  <a:pt x="2857632" y="20973"/>
                  <a:pt x="3011184" y="14152"/>
                </a:cubicBezTo>
                <a:cubicBezTo>
                  <a:pt x="3134577" y="5667"/>
                  <a:pt x="3258346" y="4185"/>
                  <a:pt x="3381908" y="9733"/>
                </a:cubicBezTo>
                <a:cubicBezTo>
                  <a:pt x="3497036" y="16360"/>
                  <a:pt x="3612164" y="23117"/>
                  <a:pt x="3727682" y="19219"/>
                </a:cubicBezTo>
                <a:cubicBezTo>
                  <a:pt x="3773682" y="17660"/>
                  <a:pt x="3819031" y="15711"/>
                  <a:pt x="3864640" y="13112"/>
                </a:cubicBezTo>
                <a:cubicBezTo>
                  <a:pt x="3906592" y="9571"/>
                  <a:pt x="3948658" y="7898"/>
                  <a:pt x="3990713" y="8093"/>
                </a:cubicBezTo>
                <a:lnTo>
                  <a:pt x="4049406" y="10975"/>
                </a:lnTo>
                <a:lnTo>
                  <a:pt x="4049406" y="2498379"/>
                </a:lnTo>
                <a:lnTo>
                  <a:pt x="28177" y="2498379"/>
                </a:lnTo>
                <a:lnTo>
                  <a:pt x="28782" y="2488422"/>
                </a:lnTo>
                <a:cubicBezTo>
                  <a:pt x="31911" y="2368016"/>
                  <a:pt x="35027" y="2247572"/>
                  <a:pt x="38157" y="2127091"/>
                </a:cubicBezTo>
                <a:cubicBezTo>
                  <a:pt x="38284" y="2122014"/>
                  <a:pt x="39171" y="2117064"/>
                  <a:pt x="39171" y="2111987"/>
                </a:cubicBezTo>
                <a:cubicBezTo>
                  <a:pt x="48166" y="1998143"/>
                  <a:pt x="53107" y="1884299"/>
                  <a:pt x="18899" y="1773120"/>
                </a:cubicBezTo>
                <a:cubicBezTo>
                  <a:pt x="15871" y="1762674"/>
                  <a:pt x="14262" y="1751874"/>
                  <a:pt x="14084" y="1741010"/>
                </a:cubicBezTo>
                <a:cubicBezTo>
                  <a:pt x="12413" y="1644084"/>
                  <a:pt x="16644" y="1547157"/>
                  <a:pt x="26754" y="1450751"/>
                </a:cubicBezTo>
                <a:cubicBezTo>
                  <a:pt x="31949" y="1391608"/>
                  <a:pt x="26754" y="1331576"/>
                  <a:pt x="43478" y="1273068"/>
                </a:cubicBezTo>
                <a:cubicBezTo>
                  <a:pt x="50864" y="1243991"/>
                  <a:pt x="55109" y="1214204"/>
                  <a:pt x="56147" y="1184226"/>
                </a:cubicBezTo>
                <a:cubicBezTo>
                  <a:pt x="59948" y="1111630"/>
                  <a:pt x="38537" y="1043349"/>
                  <a:pt x="18139" y="974814"/>
                </a:cubicBezTo>
                <a:cubicBezTo>
                  <a:pt x="7370" y="938515"/>
                  <a:pt x="-5426" y="901456"/>
                  <a:pt x="2429" y="863381"/>
                </a:cubicBezTo>
                <a:cubicBezTo>
                  <a:pt x="16707" y="804821"/>
                  <a:pt x="24854" y="744929"/>
                  <a:pt x="26754" y="684682"/>
                </a:cubicBezTo>
                <a:cubicBezTo>
                  <a:pt x="26754" y="642038"/>
                  <a:pt x="16365" y="600282"/>
                  <a:pt x="20039" y="557765"/>
                </a:cubicBezTo>
                <a:cubicBezTo>
                  <a:pt x="28211" y="475282"/>
                  <a:pt x="30238" y="392304"/>
                  <a:pt x="26121" y="309516"/>
                </a:cubicBezTo>
                <a:cubicBezTo>
                  <a:pt x="26095" y="276416"/>
                  <a:pt x="29846" y="243418"/>
                  <a:pt x="37270" y="211155"/>
                </a:cubicBezTo>
                <a:cubicBezTo>
                  <a:pt x="46506" y="154221"/>
                  <a:pt x="48419" y="96347"/>
                  <a:pt x="42971" y="38930"/>
                </a:cubicBezTo>
                <a:lnTo>
                  <a:pt x="38856" y="11020"/>
                </a:lnTo>
                <a:lnTo>
                  <a:pt x="130509" y="7784"/>
                </a:lnTo>
                <a:cubicBezTo>
                  <a:pt x="277810" y="-154"/>
                  <a:pt x="425502" y="3145"/>
                  <a:pt x="572310" y="17660"/>
                </a:cubicBezTo>
                <a:cubicBezTo>
                  <a:pt x="676172" y="25314"/>
                  <a:pt x="780502" y="24092"/>
                  <a:pt x="884170" y="14021"/>
                </a:cubicBezTo>
                <a:cubicBezTo>
                  <a:pt x="1074404" y="-1702"/>
                  <a:pt x="1264248" y="10903"/>
                  <a:pt x="1454094" y="21558"/>
                </a:cubicBezTo>
                <a:cubicBezTo>
                  <a:pt x="1637961" y="31953"/>
                  <a:pt x="1821699" y="24287"/>
                  <a:pt x="2005566" y="17400"/>
                </a:cubicBezTo>
                <a:cubicBezTo>
                  <a:pt x="2141517" y="12332"/>
                  <a:pt x="2277834" y="248"/>
                  <a:pt x="2414242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486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C366CA00-DA3A-4CC7-96B7-F83C3516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CE836-55F5-36BE-D8C2-2E22A28D4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9418" y="674595"/>
            <a:ext cx="6730337" cy="3218136"/>
          </a:xfrm>
          <a:solidFill>
            <a:srgbClr val="ABEBAF"/>
          </a:solidFill>
        </p:spPr>
        <p:txBody>
          <a:bodyPr>
            <a:normAutofit/>
          </a:bodyPr>
          <a:lstStyle/>
          <a:p>
            <a:r>
              <a:rPr lang="de-DE" dirty="0"/>
              <a:t>Was mir gefallen hat: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9F3D9-9492-C1E6-051C-2F9FF82B6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9418" y="4207462"/>
            <a:ext cx="6730337" cy="2035829"/>
          </a:xfrm>
          <a:solidFill>
            <a:srgbClr val="BEE6A8"/>
          </a:solidFill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Wingdings" panose="020B0604020202020204" pitchFamily="34" charset="0"/>
              <a:buChar char="v"/>
            </a:pPr>
            <a:r>
              <a:rPr lang="de-DE" dirty="0"/>
              <a:t>Die schönen Ausstellungsstücke</a:t>
            </a:r>
          </a:p>
          <a:p>
            <a:pPr marL="457200" indent="-457200">
              <a:buFont typeface="Wingdings" panose="020B0604020202020204" pitchFamily="34" charset="0"/>
              <a:buChar char="v"/>
            </a:pPr>
            <a:r>
              <a:rPr lang="de-DE" dirty="0"/>
              <a:t>Die Arbeitszeiten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ABD9AA6-64A7-6A7F-B15E-838DD246A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97" r="3" b="20068"/>
          <a:stretch/>
        </p:blipFill>
        <p:spPr>
          <a:xfrm>
            <a:off x="317862" y="296092"/>
            <a:ext cx="4001589" cy="3592721"/>
          </a:xfrm>
          <a:custGeom>
            <a:avLst/>
            <a:gdLst/>
            <a:ahLst/>
            <a:cxnLst/>
            <a:rect l="l" t="t" r="r" b="b"/>
            <a:pathLst>
              <a:path w="4001589" h="3592721">
                <a:moveTo>
                  <a:pt x="470165" y="82"/>
                </a:moveTo>
                <a:cubicBezTo>
                  <a:pt x="518288" y="-605"/>
                  <a:pt x="566386" y="3023"/>
                  <a:pt x="614238" y="13021"/>
                </a:cubicBezTo>
                <a:cubicBezTo>
                  <a:pt x="720229" y="34420"/>
                  <a:pt x="827897" y="40027"/>
                  <a:pt x="934955" y="29726"/>
                </a:cubicBezTo>
                <a:cubicBezTo>
                  <a:pt x="1040555" y="20702"/>
                  <a:pt x="1146350" y="20093"/>
                  <a:pt x="1252244" y="22653"/>
                </a:cubicBezTo>
                <a:cubicBezTo>
                  <a:pt x="1347754" y="24970"/>
                  <a:pt x="1443361" y="24604"/>
                  <a:pt x="1538871" y="18020"/>
                </a:cubicBezTo>
                <a:cubicBezTo>
                  <a:pt x="1646135" y="10461"/>
                  <a:pt x="1753400" y="3998"/>
                  <a:pt x="1860568" y="18996"/>
                </a:cubicBezTo>
                <a:cubicBezTo>
                  <a:pt x="1953834" y="33431"/>
                  <a:pt x="2047727" y="40637"/>
                  <a:pt x="2141709" y="40575"/>
                </a:cubicBezTo>
                <a:cubicBezTo>
                  <a:pt x="2266312" y="38870"/>
                  <a:pt x="2390622" y="26799"/>
                  <a:pt x="2515030" y="19849"/>
                </a:cubicBezTo>
                <a:cubicBezTo>
                  <a:pt x="2685674" y="10339"/>
                  <a:pt x="2856416" y="2169"/>
                  <a:pt x="3027159" y="16801"/>
                </a:cubicBezTo>
                <a:cubicBezTo>
                  <a:pt x="3145198" y="27409"/>
                  <a:pt x="3263238" y="37163"/>
                  <a:pt x="3381769" y="28994"/>
                </a:cubicBezTo>
                <a:cubicBezTo>
                  <a:pt x="3465425" y="23262"/>
                  <a:pt x="3549180" y="14972"/>
                  <a:pt x="3633033" y="20460"/>
                </a:cubicBezTo>
                <a:lnTo>
                  <a:pt x="3738745" y="24700"/>
                </a:lnTo>
                <a:lnTo>
                  <a:pt x="3738745" y="24830"/>
                </a:lnTo>
                <a:lnTo>
                  <a:pt x="3750661" y="25178"/>
                </a:lnTo>
                <a:lnTo>
                  <a:pt x="3795265" y="26968"/>
                </a:lnTo>
                <a:lnTo>
                  <a:pt x="3814191" y="26606"/>
                </a:lnTo>
                <a:lnTo>
                  <a:pt x="3814191" y="25296"/>
                </a:lnTo>
                <a:lnTo>
                  <a:pt x="3941657" y="20351"/>
                </a:lnTo>
                <a:lnTo>
                  <a:pt x="3996287" y="20544"/>
                </a:lnTo>
                <a:lnTo>
                  <a:pt x="3999704" y="184279"/>
                </a:lnTo>
                <a:cubicBezTo>
                  <a:pt x="4007337" y="352273"/>
                  <a:pt x="3989917" y="519048"/>
                  <a:pt x="3980912" y="686066"/>
                </a:cubicBezTo>
                <a:cubicBezTo>
                  <a:pt x="3974530" y="824285"/>
                  <a:pt x="3975254" y="962883"/>
                  <a:pt x="3983065" y="1100993"/>
                </a:cubicBezTo>
                <a:cubicBezTo>
                  <a:pt x="3994418" y="1329775"/>
                  <a:pt x="3995984" y="1558558"/>
                  <a:pt x="3989623" y="1787585"/>
                </a:cubicBezTo>
                <a:cubicBezTo>
                  <a:pt x="3986490" y="1901610"/>
                  <a:pt x="3987763" y="2015515"/>
                  <a:pt x="3991678" y="2129418"/>
                </a:cubicBezTo>
                <a:cubicBezTo>
                  <a:pt x="4000780" y="2390605"/>
                  <a:pt x="3990601" y="2651550"/>
                  <a:pt x="3987568" y="2912616"/>
                </a:cubicBezTo>
                <a:cubicBezTo>
                  <a:pt x="3986393" y="3012022"/>
                  <a:pt x="3986588" y="3111430"/>
                  <a:pt x="3990992" y="3210716"/>
                </a:cubicBezTo>
                <a:cubicBezTo>
                  <a:pt x="3995886" y="3323219"/>
                  <a:pt x="3997281" y="3435722"/>
                  <a:pt x="3996755" y="3548225"/>
                </a:cubicBezTo>
                <a:lnTo>
                  <a:pt x="3996203" y="3580527"/>
                </a:lnTo>
                <a:lnTo>
                  <a:pt x="3817494" y="3567893"/>
                </a:lnTo>
                <a:cubicBezTo>
                  <a:pt x="3755892" y="3566024"/>
                  <a:pt x="3694230" y="3566635"/>
                  <a:pt x="3632626" y="3569729"/>
                </a:cubicBezTo>
                <a:cubicBezTo>
                  <a:pt x="3508559" y="3576065"/>
                  <a:pt x="3384601" y="3593362"/>
                  <a:pt x="3260317" y="3578866"/>
                </a:cubicBezTo>
                <a:cubicBezTo>
                  <a:pt x="3046403" y="3553649"/>
                  <a:pt x="2833252" y="3579963"/>
                  <a:pt x="2619882" y="3588368"/>
                </a:cubicBezTo>
                <a:cubicBezTo>
                  <a:pt x="2454934" y="3596047"/>
                  <a:pt x="2289691" y="3590429"/>
                  <a:pt x="2125460" y="3571557"/>
                </a:cubicBezTo>
                <a:cubicBezTo>
                  <a:pt x="1964487" y="3553014"/>
                  <a:pt x="1802168" y="3554895"/>
                  <a:pt x="1641577" y="3577161"/>
                </a:cubicBezTo>
                <a:cubicBezTo>
                  <a:pt x="1569765" y="3584855"/>
                  <a:pt x="1497464" y="3585179"/>
                  <a:pt x="1425600" y="3578135"/>
                </a:cubicBezTo>
                <a:cubicBezTo>
                  <a:pt x="1311136" y="3569647"/>
                  <a:pt x="1196249" y="3571642"/>
                  <a:pt x="1082079" y="3584104"/>
                </a:cubicBezTo>
                <a:cubicBezTo>
                  <a:pt x="932047" y="3601037"/>
                  <a:pt x="781581" y="3588856"/>
                  <a:pt x="631439" y="3582643"/>
                </a:cubicBezTo>
                <a:cubicBezTo>
                  <a:pt x="518453" y="3578013"/>
                  <a:pt x="405576" y="3575211"/>
                  <a:pt x="292590" y="3579597"/>
                </a:cubicBezTo>
                <a:lnTo>
                  <a:pt x="24062" y="3578027"/>
                </a:lnTo>
                <a:lnTo>
                  <a:pt x="26037" y="3426039"/>
                </a:lnTo>
                <a:cubicBezTo>
                  <a:pt x="28388" y="3239733"/>
                  <a:pt x="28388" y="3053550"/>
                  <a:pt x="10461" y="2867977"/>
                </a:cubicBezTo>
                <a:cubicBezTo>
                  <a:pt x="-1195" y="2748609"/>
                  <a:pt x="-5604" y="2628267"/>
                  <a:pt x="10461" y="2509144"/>
                </a:cubicBezTo>
                <a:cubicBezTo>
                  <a:pt x="27654" y="2377219"/>
                  <a:pt x="32159" y="2243207"/>
                  <a:pt x="23883" y="2109954"/>
                </a:cubicBezTo>
                <a:cubicBezTo>
                  <a:pt x="16633" y="1978516"/>
                  <a:pt x="16143" y="1846835"/>
                  <a:pt x="18200" y="1715031"/>
                </a:cubicBezTo>
                <a:cubicBezTo>
                  <a:pt x="20061" y="1596151"/>
                  <a:pt x="19768" y="1477150"/>
                  <a:pt x="14477" y="1358271"/>
                </a:cubicBezTo>
                <a:cubicBezTo>
                  <a:pt x="8404" y="1224761"/>
                  <a:pt x="3212" y="1091250"/>
                  <a:pt x="15262" y="957861"/>
                </a:cubicBezTo>
                <a:cubicBezTo>
                  <a:pt x="26859" y="841775"/>
                  <a:pt x="32648" y="724907"/>
                  <a:pt x="32599" y="607930"/>
                </a:cubicBezTo>
                <a:cubicBezTo>
                  <a:pt x="31229" y="452838"/>
                  <a:pt x="21531" y="298112"/>
                  <a:pt x="15947" y="143264"/>
                </a:cubicBezTo>
                <a:lnTo>
                  <a:pt x="13307" y="44257"/>
                </a:lnTo>
                <a:lnTo>
                  <a:pt x="17662" y="44403"/>
                </a:lnTo>
                <a:lnTo>
                  <a:pt x="92849" y="32188"/>
                </a:lnTo>
                <a:lnTo>
                  <a:pt x="101988" y="32179"/>
                </a:lnTo>
                <a:cubicBezTo>
                  <a:pt x="176730" y="29756"/>
                  <a:pt x="251399" y="24177"/>
                  <a:pt x="325945" y="13021"/>
                </a:cubicBezTo>
                <a:cubicBezTo>
                  <a:pt x="373897" y="5767"/>
                  <a:pt x="422043" y="768"/>
                  <a:pt x="470165" y="82"/>
                </a:cubicBezTo>
                <a:close/>
              </a:path>
            </a:pathLst>
          </a:cu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AE9B853A-DB70-494A-9C13-ABD7D2B79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2763" y="4036380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ADAF49"/>
          </a:solidFill>
          <a:ln w="38100" cap="rnd">
            <a:solidFill>
              <a:srgbClr val="ADAF49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DB4B43C-DE66-A455-92D0-87B0F52C99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98" r="3" b="32075"/>
          <a:stretch/>
        </p:blipFill>
        <p:spPr>
          <a:xfrm>
            <a:off x="317862" y="4207462"/>
            <a:ext cx="4001589" cy="2354447"/>
          </a:xfrm>
          <a:custGeom>
            <a:avLst/>
            <a:gdLst/>
            <a:ahLst/>
            <a:cxnLst/>
            <a:rect l="l" t="t" r="r" b="b"/>
            <a:pathLst>
              <a:path w="4001589" h="2354447">
                <a:moveTo>
                  <a:pt x="470165" y="54"/>
                </a:moveTo>
                <a:cubicBezTo>
                  <a:pt x="518288" y="-396"/>
                  <a:pt x="566386" y="1981"/>
                  <a:pt x="614239" y="8533"/>
                </a:cubicBezTo>
                <a:cubicBezTo>
                  <a:pt x="720229" y="22557"/>
                  <a:pt x="827897" y="26232"/>
                  <a:pt x="934955" y="19481"/>
                </a:cubicBezTo>
                <a:cubicBezTo>
                  <a:pt x="1040555" y="13567"/>
                  <a:pt x="1146350" y="13168"/>
                  <a:pt x="1252244" y="14846"/>
                </a:cubicBezTo>
                <a:cubicBezTo>
                  <a:pt x="1347754" y="16364"/>
                  <a:pt x="1443361" y="16124"/>
                  <a:pt x="1538871" y="11809"/>
                </a:cubicBezTo>
                <a:cubicBezTo>
                  <a:pt x="1646135" y="6855"/>
                  <a:pt x="1753400" y="2620"/>
                  <a:pt x="1860568" y="12449"/>
                </a:cubicBezTo>
                <a:cubicBezTo>
                  <a:pt x="1953834" y="21909"/>
                  <a:pt x="2047727" y="26631"/>
                  <a:pt x="2141709" y="26591"/>
                </a:cubicBezTo>
                <a:cubicBezTo>
                  <a:pt x="2266312" y="25473"/>
                  <a:pt x="2390622" y="17563"/>
                  <a:pt x="2515030" y="13008"/>
                </a:cubicBezTo>
                <a:cubicBezTo>
                  <a:pt x="2685674" y="6776"/>
                  <a:pt x="2856416" y="1422"/>
                  <a:pt x="3027159" y="11010"/>
                </a:cubicBezTo>
                <a:cubicBezTo>
                  <a:pt x="3145198" y="17962"/>
                  <a:pt x="3263238" y="24355"/>
                  <a:pt x="3381769" y="19001"/>
                </a:cubicBezTo>
                <a:cubicBezTo>
                  <a:pt x="3465425" y="15245"/>
                  <a:pt x="3549180" y="9812"/>
                  <a:pt x="3633033" y="13408"/>
                </a:cubicBezTo>
                <a:lnTo>
                  <a:pt x="3738745" y="16187"/>
                </a:lnTo>
                <a:lnTo>
                  <a:pt x="3738745" y="16272"/>
                </a:lnTo>
                <a:lnTo>
                  <a:pt x="3750661" y="16501"/>
                </a:lnTo>
                <a:lnTo>
                  <a:pt x="3795265" y="17673"/>
                </a:lnTo>
                <a:lnTo>
                  <a:pt x="3814191" y="17436"/>
                </a:lnTo>
                <a:lnTo>
                  <a:pt x="3814191" y="16578"/>
                </a:lnTo>
                <a:lnTo>
                  <a:pt x="3941657" y="13337"/>
                </a:lnTo>
                <a:lnTo>
                  <a:pt x="3996287" y="13464"/>
                </a:lnTo>
                <a:lnTo>
                  <a:pt x="3999704" y="120765"/>
                </a:lnTo>
                <a:cubicBezTo>
                  <a:pt x="4007337" y="230858"/>
                  <a:pt x="3989917" y="340152"/>
                  <a:pt x="3980912" y="449605"/>
                </a:cubicBezTo>
                <a:cubicBezTo>
                  <a:pt x="3974530" y="540185"/>
                  <a:pt x="3975254" y="631014"/>
                  <a:pt x="3983065" y="721523"/>
                </a:cubicBezTo>
                <a:cubicBezTo>
                  <a:pt x="3994418" y="871452"/>
                  <a:pt x="3995984" y="1021383"/>
                  <a:pt x="3989623" y="1171473"/>
                </a:cubicBezTo>
                <a:cubicBezTo>
                  <a:pt x="3986490" y="1246198"/>
                  <a:pt x="3987763" y="1320844"/>
                  <a:pt x="3991678" y="1395489"/>
                </a:cubicBezTo>
                <a:cubicBezTo>
                  <a:pt x="4000780" y="1566655"/>
                  <a:pt x="3990601" y="1737662"/>
                  <a:pt x="3987568" y="1908748"/>
                </a:cubicBezTo>
                <a:cubicBezTo>
                  <a:pt x="3986393" y="1973893"/>
                  <a:pt x="3986588" y="2039039"/>
                  <a:pt x="3990992" y="2104104"/>
                </a:cubicBezTo>
                <a:cubicBezTo>
                  <a:pt x="3995886" y="2177832"/>
                  <a:pt x="3997281" y="2251559"/>
                  <a:pt x="3996755" y="2325287"/>
                </a:cubicBezTo>
                <a:lnTo>
                  <a:pt x="3996203" y="2346456"/>
                </a:lnTo>
                <a:lnTo>
                  <a:pt x="3817494" y="2338176"/>
                </a:lnTo>
                <a:cubicBezTo>
                  <a:pt x="3755892" y="2336952"/>
                  <a:pt x="3694230" y="2337352"/>
                  <a:pt x="3632626" y="2339380"/>
                </a:cubicBezTo>
                <a:cubicBezTo>
                  <a:pt x="3508559" y="2343531"/>
                  <a:pt x="3384601" y="2354867"/>
                  <a:pt x="3260317" y="2345368"/>
                </a:cubicBezTo>
                <a:cubicBezTo>
                  <a:pt x="3046403" y="2328842"/>
                  <a:pt x="2833252" y="2346086"/>
                  <a:pt x="2619882" y="2351594"/>
                </a:cubicBezTo>
                <a:cubicBezTo>
                  <a:pt x="2454934" y="2356627"/>
                  <a:pt x="2289691" y="2352945"/>
                  <a:pt x="2125460" y="2340577"/>
                </a:cubicBezTo>
                <a:cubicBezTo>
                  <a:pt x="1964487" y="2328426"/>
                  <a:pt x="1802168" y="2329658"/>
                  <a:pt x="1641577" y="2344250"/>
                </a:cubicBezTo>
                <a:cubicBezTo>
                  <a:pt x="1569765" y="2349292"/>
                  <a:pt x="1497465" y="2349505"/>
                  <a:pt x="1425600" y="2344888"/>
                </a:cubicBezTo>
                <a:cubicBezTo>
                  <a:pt x="1311136" y="2339326"/>
                  <a:pt x="1196249" y="2340633"/>
                  <a:pt x="1082079" y="2348800"/>
                </a:cubicBezTo>
                <a:cubicBezTo>
                  <a:pt x="932047" y="2359897"/>
                  <a:pt x="781581" y="2351914"/>
                  <a:pt x="631439" y="2347842"/>
                </a:cubicBezTo>
                <a:cubicBezTo>
                  <a:pt x="518453" y="2344808"/>
                  <a:pt x="405576" y="2342972"/>
                  <a:pt x="292590" y="2345846"/>
                </a:cubicBezTo>
                <a:lnTo>
                  <a:pt x="24062" y="2344817"/>
                </a:lnTo>
                <a:lnTo>
                  <a:pt x="26037" y="2245214"/>
                </a:lnTo>
                <a:cubicBezTo>
                  <a:pt x="28388" y="2123121"/>
                  <a:pt x="28388" y="2001108"/>
                  <a:pt x="10461" y="1879495"/>
                </a:cubicBezTo>
                <a:cubicBezTo>
                  <a:pt x="-1195" y="1801269"/>
                  <a:pt x="-5604" y="1722404"/>
                  <a:pt x="10461" y="1644338"/>
                </a:cubicBezTo>
                <a:cubicBezTo>
                  <a:pt x="27654" y="1557882"/>
                  <a:pt x="32159" y="1470059"/>
                  <a:pt x="23883" y="1382733"/>
                </a:cubicBezTo>
                <a:cubicBezTo>
                  <a:pt x="16633" y="1296597"/>
                  <a:pt x="16143" y="1210301"/>
                  <a:pt x="18200" y="1123925"/>
                </a:cubicBezTo>
                <a:cubicBezTo>
                  <a:pt x="20061" y="1046019"/>
                  <a:pt x="19768" y="968033"/>
                  <a:pt x="14477" y="890127"/>
                </a:cubicBezTo>
                <a:cubicBezTo>
                  <a:pt x="8404" y="802633"/>
                  <a:pt x="3212" y="715138"/>
                  <a:pt x="15262" y="627723"/>
                </a:cubicBezTo>
                <a:cubicBezTo>
                  <a:pt x="26859" y="551647"/>
                  <a:pt x="32648" y="475059"/>
                  <a:pt x="32599" y="398400"/>
                </a:cubicBezTo>
                <a:cubicBezTo>
                  <a:pt x="31229" y="296762"/>
                  <a:pt x="21531" y="195365"/>
                  <a:pt x="15947" y="93886"/>
                </a:cubicBezTo>
                <a:lnTo>
                  <a:pt x="13307" y="29003"/>
                </a:lnTo>
                <a:lnTo>
                  <a:pt x="17662" y="29099"/>
                </a:lnTo>
                <a:lnTo>
                  <a:pt x="92849" y="21094"/>
                </a:lnTo>
                <a:lnTo>
                  <a:pt x="101988" y="21088"/>
                </a:lnTo>
                <a:cubicBezTo>
                  <a:pt x="176730" y="19500"/>
                  <a:pt x="251399" y="15844"/>
                  <a:pt x="325945" y="8533"/>
                </a:cubicBezTo>
                <a:cubicBezTo>
                  <a:pt x="373897" y="3780"/>
                  <a:pt x="422044" y="503"/>
                  <a:pt x="470165" y="5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252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4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460DF1E-8D6B-DDDC-0B75-05FD6847D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336" r="-1" b="12644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9C116F-57E8-6E08-980D-A917E0A2B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 fontScale="90000"/>
          </a:bodyPr>
          <a:lstStyle/>
          <a:p>
            <a:pPr algn="ctr"/>
            <a:r>
              <a:rPr lang="de-DE"/>
              <a:t>Danke für eure Aufmerksamkeit: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51CC1-C8C6-937F-1933-B2E37BACC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/>
            <a:endParaRPr lang="en-US" sz="3200"/>
          </a:p>
        </p:txBody>
      </p:sp>
      <p:sp>
        <p:nvSpPr>
          <p:cNvPr id="5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26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Breitbild</PresentationFormat>
  <Paragraphs>24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The Hand Bold</vt:lpstr>
      <vt:lpstr>The Serif Hand Black</vt:lpstr>
      <vt:lpstr>Wingdings</vt:lpstr>
      <vt:lpstr>SketchyVTI</vt:lpstr>
      <vt:lpstr>Galerie 10er-Haus</vt:lpstr>
      <vt:lpstr>Meine Arbeitszeit:</vt:lpstr>
      <vt:lpstr>Meine Aufgaben:</vt:lpstr>
      <vt:lpstr>Welche Eigenschaften sind für diesen Beruf wichtig:</vt:lpstr>
      <vt:lpstr>Was mir gefallen hat:</vt:lpstr>
      <vt:lpstr>Danke für eure Aufmerksamkeit: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Mayrhofer Ursula</dc:creator>
  <cp:lastModifiedBy>Mayrhofer Ursula</cp:lastModifiedBy>
  <cp:revision>258</cp:revision>
  <dcterms:created xsi:type="dcterms:W3CDTF">2022-06-29T13:05:15Z</dcterms:created>
  <dcterms:modified xsi:type="dcterms:W3CDTF">2022-07-04T07:14:15Z</dcterms:modified>
</cp:coreProperties>
</file>